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8" y="3461657"/>
            <a:ext cx="2194750" cy="207891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3150" y="3902408"/>
            <a:ext cx="8825658" cy="2677648"/>
          </a:xfrm>
        </p:spPr>
        <p:txBody>
          <a:bodyPr/>
          <a:lstStyle/>
          <a:p>
            <a:pPr algn="ctr"/>
            <a:r>
              <a:rPr lang="es-ES" sz="1600" dirty="0">
                <a:solidFill>
                  <a:srgbClr val="EBEBEB"/>
                </a:solidFill>
              </a:rPr>
              <a:t>UNIVERSIDAD AUTÓNOMA DE CHIRIQUÍ</a:t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>CENTRO REGIONAL UNIVERSITARIO DE BARÚ</a:t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/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>FACULTAD DE ECONOMÍA</a:t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>ESCUELA DE INFORMÁTICA</a:t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/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>Lic. EN INFORMATICA</a:t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/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US" sz="1600" dirty="0">
                <a:solidFill>
                  <a:srgbClr val="EBEBEB"/>
                </a:solidFill>
              </a:rPr>
              <a:t>“PAGINA WEB REPARACION DE COMPUTADORAS Y CONSOLAS”</a:t>
            </a:r>
            <a:r>
              <a:rPr lang="es-ES" sz="1600" dirty="0">
                <a:solidFill>
                  <a:srgbClr val="EBEBEB"/>
                </a:solidFill>
              </a:rPr>
              <a:t/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US" sz="1600" dirty="0">
                <a:solidFill>
                  <a:srgbClr val="EBEBEB"/>
                </a:solidFill>
              </a:rPr>
              <a:t>(ZERO_TECHNOLOGY )</a:t>
            </a:r>
            <a:r>
              <a:rPr lang="es-ES" sz="1600" dirty="0">
                <a:solidFill>
                  <a:srgbClr val="EBEBEB"/>
                </a:solidFill>
              </a:rPr>
              <a:t/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US" sz="1600" dirty="0">
                <a:solidFill>
                  <a:srgbClr val="EBEBEB"/>
                </a:solidFill>
              </a:rPr>
              <a:t> </a:t>
            </a:r>
            <a:r>
              <a:rPr lang="es-ES" sz="1600" dirty="0">
                <a:solidFill>
                  <a:srgbClr val="EBEBEB"/>
                </a:solidFill>
              </a:rPr>
              <a:t/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US" sz="1600" dirty="0">
                <a:solidFill>
                  <a:srgbClr val="EBEBEB"/>
                </a:solidFill>
              </a:rPr>
              <a:t>FACILITADOR: </a:t>
            </a:r>
            <a:r>
              <a:rPr lang="es-ES" sz="1600" dirty="0">
                <a:solidFill>
                  <a:srgbClr val="EBEBEB"/>
                </a:solidFill>
              </a:rPr>
              <a:t>LISSET CABALLERO</a:t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/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/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>ELABORADO POR: PABLO CERRUD</a:t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/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>CD:4-802-2206</a:t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/>
            </a:r>
            <a:br>
              <a:rPr lang="es-ES" sz="1600" dirty="0">
                <a:solidFill>
                  <a:srgbClr val="EBEBEB"/>
                </a:solidFill>
              </a:rPr>
            </a:br>
            <a:r>
              <a:rPr lang="es-ES" sz="1600" dirty="0">
                <a:solidFill>
                  <a:srgbClr val="EBEBEB"/>
                </a:solidFill>
              </a:rPr>
              <a:t>2024</a:t>
            </a:r>
            <a:br>
              <a:rPr lang="es-ES" sz="1600" dirty="0">
                <a:solidFill>
                  <a:srgbClr val="EBEBEB"/>
                </a:solidFill>
              </a:rPr>
            </a:b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37" y="3479417"/>
            <a:ext cx="2145978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Política de privacidad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26" y="2010143"/>
            <a:ext cx="11338560" cy="46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598" y="391885"/>
            <a:ext cx="11381411" cy="549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Sobre nosotros 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074" y="1975603"/>
            <a:ext cx="11364686" cy="468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0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653" y="431075"/>
            <a:ext cx="11294729" cy="55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5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https://zerotecnology.webnode.es/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502" t="12053" r="502" b="8929"/>
          <a:stretch/>
        </p:blipFill>
        <p:spPr>
          <a:xfrm>
            <a:off x="384331" y="457200"/>
            <a:ext cx="11555664" cy="573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6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47" y="454729"/>
            <a:ext cx="11351623" cy="61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Reseña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931" y="2485934"/>
            <a:ext cx="5155654" cy="3416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21" y="2593264"/>
            <a:ext cx="4249280" cy="3441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654" y="3855239"/>
            <a:ext cx="1140051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0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25" y="457201"/>
            <a:ext cx="11325243" cy="598278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91839" y="1528356"/>
            <a:ext cx="2233750" cy="28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zero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technology</a:t>
            </a:r>
            <a:r>
              <a:rPr lang="es-E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9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Nombre y</a:t>
            </a:r>
            <a:r>
              <a:rPr lang="es-ES" dirty="0" smtClean="0"/>
              <a:t> </a:t>
            </a:r>
            <a:r>
              <a:rPr lang="es-ES" dirty="0"/>
              <a:t>pagina web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14" y="2037806"/>
            <a:ext cx="11273246" cy="47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Ingreso de botones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37" y="1972492"/>
            <a:ext cx="11400422" cy="45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Servicios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9429"/>
            <a:ext cx="11273245" cy="45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881" y="457199"/>
            <a:ext cx="11321675" cy="60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Precios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961754"/>
            <a:ext cx="11260183" cy="46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9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42" y="483325"/>
            <a:ext cx="11378103" cy="63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Sala de reuniones Ion</Template>
  <TotalTime>748</TotalTime>
  <Words>25</Words>
  <Application>Microsoft Office PowerPoint</Application>
  <PresentationFormat>Panorámica</PresentationFormat>
  <Paragraphs>10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Sala de reuniones Ion</vt:lpstr>
      <vt:lpstr>UNIVERSIDAD AUTÓNOMA DE CHIRIQUÍ CENTRO REGIONAL UNIVERSITARIO DE BARÚ  FACULTAD DE ECONOMÍA ESCUELA DE INFORMÁTICA  Lic. EN INFORMATICA  “PAGINA WEB REPARACION DE COMPUTADORAS Y CONSOLAS” (ZERO_TECHNOLOGY )   FACILITADOR: LISSET CABALLERO   ELABORADO POR: PABLO CERRUD  CD:4-802-2206  2024 </vt:lpstr>
      <vt:lpstr>Reseña </vt:lpstr>
      <vt:lpstr>Presentación de PowerPoint</vt:lpstr>
      <vt:lpstr>Nombre y pagina web </vt:lpstr>
      <vt:lpstr>Ingreso de botones </vt:lpstr>
      <vt:lpstr>Servicios </vt:lpstr>
      <vt:lpstr>Presentación de PowerPoint</vt:lpstr>
      <vt:lpstr>Precios </vt:lpstr>
      <vt:lpstr>Presentación de PowerPoint</vt:lpstr>
      <vt:lpstr>Política de privacidad </vt:lpstr>
      <vt:lpstr>Presentación de PowerPoint</vt:lpstr>
      <vt:lpstr>Sobre nosotros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</dc:creator>
  <cp:lastModifiedBy>Enier Arauz</cp:lastModifiedBy>
  <cp:revision>16</cp:revision>
  <dcterms:created xsi:type="dcterms:W3CDTF">2024-07-18T22:08:34Z</dcterms:created>
  <dcterms:modified xsi:type="dcterms:W3CDTF">2024-07-19T22:21:37Z</dcterms:modified>
</cp:coreProperties>
</file>